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10C2C-36CF-4CFA-96FA-D0506CBC9CDE}" type="datetimeFigureOut">
              <a:rPr lang="hr-HR" smtClean="0"/>
              <a:t>16.10.2017.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72982-B64E-41D9-89DE-3703B1C30C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7828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10C2C-36CF-4CFA-96FA-D0506CBC9CDE}" type="datetimeFigureOut">
              <a:rPr lang="hr-HR" smtClean="0"/>
              <a:t>16.10.2017.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72982-B64E-41D9-89DE-3703B1C30C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2119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10C2C-36CF-4CFA-96FA-D0506CBC9CDE}" type="datetimeFigureOut">
              <a:rPr lang="hr-HR" smtClean="0"/>
              <a:t>16.10.2017.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72982-B64E-41D9-89DE-3703B1C30C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30655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10C2C-36CF-4CFA-96FA-D0506CBC9CDE}" type="datetimeFigureOut">
              <a:rPr lang="hr-HR" smtClean="0"/>
              <a:t>16.10.2017.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72982-B64E-41D9-89DE-3703B1C30C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05588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10C2C-36CF-4CFA-96FA-D0506CBC9CDE}" type="datetimeFigureOut">
              <a:rPr lang="hr-HR" smtClean="0"/>
              <a:t>16.10.2017.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72982-B64E-41D9-89DE-3703B1C30C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00363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10C2C-36CF-4CFA-96FA-D0506CBC9CDE}" type="datetimeFigureOut">
              <a:rPr lang="hr-HR" smtClean="0"/>
              <a:t>16.10.2017.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72982-B64E-41D9-89DE-3703B1C30C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05023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10C2C-36CF-4CFA-96FA-D0506CBC9CDE}" type="datetimeFigureOut">
              <a:rPr lang="hr-HR" smtClean="0"/>
              <a:t>16.10.2017.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72982-B64E-41D9-89DE-3703B1C30C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1858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10C2C-36CF-4CFA-96FA-D0506CBC9CDE}" type="datetimeFigureOut">
              <a:rPr lang="hr-HR" smtClean="0"/>
              <a:t>16.10.2017.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72982-B64E-41D9-89DE-3703B1C30C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8894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10C2C-36CF-4CFA-96FA-D0506CBC9CDE}" type="datetimeFigureOut">
              <a:rPr lang="hr-HR" smtClean="0"/>
              <a:t>16.10.2017.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72982-B64E-41D9-89DE-3703B1C30C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67505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10C2C-36CF-4CFA-96FA-D0506CBC9CDE}" type="datetimeFigureOut">
              <a:rPr lang="hr-HR" smtClean="0"/>
              <a:t>16.10.2017.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72982-B64E-41D9-89DE-3703B1C30C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9002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10C2C-36CF-4CFA-96FA-D0506CBC9CDE}" type="datetimeFigureOut">
              <a:rPr lang="hr-HR" smtClean="0"/>
              <a:t>16.10.2017.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72982-B64E-41D9-89DE-3703B1C30C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25760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10C2C-36CF-4CFA-96FA-D0506CBC9CDE}" type="datetimeFigureOut">
              <a:rPr lang="hr-HR" smtClean="0"/>
              <a:t>16.10.2017.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72982-B64E-41D9-89DE-3703B1C30C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477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1816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 smtClean="0"/>
              <a:t>Što će ispisati ove naredbe?</a:t>
            </a:r>
          </a:p>
          <a:p>
            <a:pPr marL="514350" indent="-514350">
              <a:buAutoNum type="alphaLcParenR"/>
            </a:pPr>
            <a:r>
              <a:rPr lang="hr-HR" dirty="0" smtClean="0"/>
              <a:t>&gt;&gt;&gt; 10*’*’</a:t>
            </a:r>
          </a:p>
          <a:p>
            <a:pPr marL="514350" indent="-514350">
              <a:buAutoNum type="alphaLcParenR"/>
            </a:pPr>
            <a:r>
              <a:rPr lang="hr-HR" dirty="0" smtClean="0"/>
              <a:t>&gt;&gt;&gt; 4*’ljubav’</a:t>
            </a:r>
          </a:p>
          <a:p>
            <a:pPr marL="514350" indent="-514350">
              <a:buAutoNum type="alphaLcParenR"/>
            </a:pPr>
            <a:r>
              <a:rPr lang="hr-HR" dirty="0" smtClean="0"/>
              <a:t>&gt;&gt;&gt; 3*’MIR’</a:t>
            </a:r>
          </a:p>
          <a:p>
            <a:pPr marL="514350" indent="-514350">
              <a:buAutoNum type="alphaLcParenR"/>
            </a:pPr>
            <a:r>
              <a:rPr lang="hr-HR" dirty="0" smtClean="0"/>
              <a:t>&gt;&gt;&gt; 5*’123’</a:t>
            </a:r>
          </a:p>
          <a:p>
            <a:pPr marL="514350" indent="-514350">
              <a:buAutoNum type="alphaLcParenR"/>
            </a:pPr>
            <a:r>
              <a:rPr lang="hr-HR" dirty="0" smtClean="0"/>
              <a:t>&gt;&gt;&gt; 5*123</a:t>
            </a:r>
          </a:p>
          <a:p>
            <a:pPr marL="0" indent="0">
              <a:buNone/>
            </a:pPr>
            <a:r>
              <a:rPr lang="hr-HR" dirty="0" smtClean="0"/>
              <a:t>Izračunaj pomoću programskog jezika </a:t>
            </a:r>
            <a:r>
              <a:rPr lang="hr-HR" dirty="0" err="1" smtClean="0"/>
              <a:t>Python</a:t>
            </a:r>
            <a:r>
              <a:rPr lang="hr-HR" dirty="0" smtClean="0"/>
              <a:t>!</a:t>
            </a:r>
          </a:p>
          <a:p>
            <a:pPr marL="0" indent="0">
              <a:buNone/>
            </a:pPr>
            <a:r>
              <a:rPr lang="hr-HR" dirty="0" smtClean="0"/>
              <a:t>a)1234+5678			d)7 006 652:1234</a:t>
            </a:r>
          </a:p>
          <a:p>
            <a:pPr marL="0" indent="0">
              <a:buNone/>
            </a:pPr>
            <a:r>
              <a:rPr lang="hr-HR" dirty="0" smtClean="0"/>
              <a:t>b)3456*345			e)346*345+344*356</a:t>
            </a:r>
          </a:p>
          <a:p>
            <a:pPr marL="0" indent="0">
              <a:buNone/>
            </a:pPr>
            <a:r>
              <a:rPr lang="hr-HR" dirty="0" smtClean="0"/>
              <a:t>c)1 000 </a:t>
            </a:r>
            <a:r>
              <a:rPr lang="hr-HR" dirty="0" err="1" smtClean="0"/>
              <a:t>000</a:t>
            </a:r>
            <a:r>
              <a:rPr lang="hr-HR" dirty="0" smtClean="0"/>
              <a:t> – 345 678		f)746*45-244*356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3250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Odredi djelomični količnik i ostatak sljedećih brojeva:</a:t>
            </a:r>
          </a:p>
          <a:p>
            <a:pPr marL="0" indent="0">
              <a:buNone/>
            </a:pPr>
            <a:r>
              <a:rPr lang="hr-HR" dirty="0" smtClean="0"/>
              <a:t>a)2345 i 456</a:t>
            </a:r>
          </a:p>
          <a:p>
            <a:pPr marL="0" indent="0">
              <a:buNone/>
            </a:pPr>
            <a:r>
              <a:rPr lang="hr-HR" dirty="0" smtClean="0"/>
              <a:t>b) 12345 i 789</a:t>
            </a:r>
          </a:p>
          <a:p>
            <a:pPr marL="0" indent="0">
              <a:buNone/>
            </a:pPr>
            <a:r>
              <a:rPr lang="hr-HR" dirty="0" smtClean="0"/>
              <a:t>c) Najmanjeg šesteroznamenkastog broja s različitim znamenkama i najmanjeg troznamenkastog broja s različitim znamenkama</a:t>
            </a:r>
          </a:p>
          <a:p>
            <a:pPr marL="0" indent="0">
              <a:buNone/>
            </a:pPr>
            <a:r>
              <a:rPr lang="hr-HR" dirty="0" smtClean="0"/>
              <a:t>d)Najmanjeg </a:t>
            </a:r>
            <a:r>
              <a:rPr lang="hr-HR" smtClean="0"/>
              <a:t>šesteroznamenkastog broja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682772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67</Words>
  <Application>Microsoft Office PowerPoint</Application>
  <PresentationFormat>Prikaz na zaslonu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4" baseType="lpstr">
      <vt:lpstr>Tema sustava Office</vt:lpstr>
      <vt:lpstr>PowerPointova prezentacija</vt:lpstr>
      <vt:lpstr>PowerPointova prezentacija</vt:lpstr>
      <vt:lpstr>PowerPointova prezentacija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Filip</dc:creator>
  <cp:lastModifiedBy>Filip</cp:lastModifiedBy>
  <cp:revision>3</cp:revision>
  <dcterms:created xsi:type="dcterms:W3CDTF">2017-10-16T10:49:55Z</dcterms:created>
  <dcterms:modified xsi:type="dcterms:W3CDTF">2017-10-16T12:03:04Z</dcterms:modified>
</cp:coreProperties>
</file>